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5" r:id="rId3"/>
    <p:sldId id="262" r:id="rId4"/>
    <p:sldId id="263" r:id="rId5"/>
    <p:sldId id="266" r:id="rId6"/>
    <p:sldId id="264" r:id="rId7"/>
    <p:sldId id="267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7" autoAdjust="0"/>
    <p:restoredTop sz="86386" autoAdjust="0"/>
  </p:normalViewPr>
  <p:slideViewPr>
    <p:cSldViewPr snapToGrid="0">
      <p:cViewPr varScale="1">
        <p:scale>
          <a:sx n="87" d="100"/>
          <a:sy n="87" d="100"/>
        </p:scale>
        <p:origin x="64" y="2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2025-12-17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noProof="1"/>
              <a:t>Rozmowa przez emocje</a:t>
            </a:r>
          </a:p>
        </p:txBody>
      </p:sp>
    </p:spTree>
    <p:extLst>
      <p:ext uri="{BB962C8B-B14F-4D97-AF65-F5344CB8AC3E}">
        <p14:creationId xmlns:p14="http://schemas.microsoft.com/office/powerpoint/2010/main" val="1265404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/>
              <a:t>Rozmowa przez emocje - NVC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NVC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 skrót od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Nonviolent Communication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czyli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Porozumienie bez Przemocy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– podejście do komunikacji stworzone przez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Marshalla Rosenberga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3200" b="0" noProof="1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sposób mówienia i słuchania, który pomaga:</a:t>
            </a:r>
            <a:endParaRPr lang="pl-PL" sz="3200" b="0" noProof="1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 fontAlgn="base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budować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empatię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zrozumienie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wyrażać się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szczerze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ale </a:t>
            </a: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bez osądzania i atakowania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l-PL" sz="20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rozwiązywać konflikty</a:t>
            </a:r>
            <a:r>
              <a:rPr lang="pl-PL" sz="20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z szacunkiem dla obu stron.</a:t>
            </a:r>
          </a:p>
          <a:p>
            <a:endParaRPr lang="pl-PL" sz="3200" noProof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488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/>
              <a:t> 4 kroki komunikacji NVC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FEEED377-7F8B-4883-350E-B35BA1163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Obserwacja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– mówisz, co widzisz/słyszysz </a:t>
            </a: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bez oceniania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pl-PL" sz="1800" noProof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Uczucia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– mówisz, </a:t>
            </a: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 czujesz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 nie co myślisz o kimś.</a:t>
            </a:r>
            <a:b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Potrzeby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– nazywasz </a:t>
            </a: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swoje potrzeby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które za tym stoją.</a:t>
            </a:r>
            <a:b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Prośba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jasno prosisz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nie żądasz.</a:t>
            </a:r>
            <a:b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2324163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/>
              <a:t> 4 kroki komunikacji NVC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FEEED377-7F8B-4883-350E-B35BA1163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Obserwacja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2400" b="0" i="1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„Kiedy widzę, że nie oddałeś raportu na czas…”</a:t>
            </a:r>
          </a:p>
          <a:p>
            <a:pPr marL="0" indent="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Uczucia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2400" i="1" noProof="1">
                <a:solidFill>
                  <a:srgbClr val="000000"/>
                </a:solidFill>
                <a:latin typeface="Arial" panose="020B0604020202020204" pitchFamily="34" charset="0"/>
              </a:rPr>
              <a:t>„…czuję się zaniepokojona i zestresowana…”</a:t>
            </a:r>
            <a:endParaRPr lang="pl-PL" sz="1800" b="0" i="0" u="none" strike="noStrike" noProof="1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Potrzeby</a:t>
            </a:r>
            <a:r>
              <a:rPr lang="pl-PL" sz="1800" b="0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2400" i="1" noProof="1">
                <a:solidFill>
                  <a:srgbClr val="000000"/>
                </a:solidFill>
                <a:latin typeface="Arial" panose="020B0604020202020204" pitchFamily="34" charset="0"/>
              </a:rPr>
              <a:t>„…bo potrzebuję jasności i terminowości w naszej współpracy.”</a:t>
            </a:r>
            <a:endParaRPr lang="pl-PL" sz="1800" b="0" i="0" u="none" strike="noStrike" noProof="1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 fontAlgn="base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-PL" sz="1800" b="1" i="0" u="none" strike="noStrike" noProof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Prośba</a:t>
            </a:r>
            <a:r>
              <a:rPr lang="pl-PL" sz="1800" noProof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pl-PL" sz="2400" i="1" noProof="1">
                <a:solidFill>
                  <a:srgbClr val="000000"/>
                </a:solidFill>
                <a:latin typeface="Arial" panose="020B0604020202020204" pitchFamily="34" charset="0"/>
              </a:rPr>
              <a:t>„Czy możesz powiedzieć, kiedy będziesz mógł to skończyć?”</a:t>
            </a:r>
          </a:p>
          <a:p>
            <a:pPr>
              <a:lnSpc>
                <a:spcPct val="150000"/>
              </a:lnSpc>
            </a:pPr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166286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6D9F9E-E4DB-B5A6-B266-FD21BD11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noProof="1"/>
              <a:t>Dlaczego warto?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01DA9A-B4FA-43CF-3DF9-7ACE524AF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8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Redukuje napięcia i konflikty.</a:t>
            </a: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8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Zwiększa szansę na </a:t>
            </a:r>
            <a:r>
              <a:rPr lang="pl-PL" sz="28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wzajemne zrozumienie</a:t>
            </a:r>
            <a:r>
              <a:rPr lang="pl-PL" sz="28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noProof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8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Uczy </a:t>
            </a:r>
            <a:r>
              <a:rPr lang="pl-PL" sz="2800" b="1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odpowiedzialności za swoje emocje i potrzeby</a:t>
            </a:r>
            <a:r>
              <a:rPr lang="pl-PL" sz="2800" b="0" i="0" u="none" strike="noStrike" noProof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noProof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6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054927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194</Words>
  <Application>Microsoft Office PowerPoint</Application>
  <PresentationFormat>Panoramiczny</PresentationFormat>
  <Paragraphs>19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xxx</vt:lpstr>
      <vt:lpstr>1_xxx</vt:lpstr>
      <vt:lpstr>Rozmowa przez emocje</vt:lpstr>
      <vt:lpstr>Rozmowa przez emocje - NVC</vt:lpstr>
      <vt:lpstr> 4 kroki komunikacji NVC</vt:lpstr>
      <vt:lpstr> 4 kroki komunikacji NVC</vt:lpstr>
      <vt:lpstr>Dlaczego warto?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29) Rozmowa przez emocje</dc:title>
  <dc:creator>Admin Well</dc:creator>
  <cp:lastModifiedBy>Rafał Lis</cp:lastModifiedBy>
  <cp:revision>9</cp:revision>
  <dcterms:created xsi:type="dcterms:W3CDTF">2025-03-25T00:28:20Z</dcterms:created>
  <dcterms:modified xsi:type="dcterms:W3CDTF">2025-12-17T07:46:22Z</dcterms:modified>
</cp:coreProperties>
</file>