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8" r:id="rId3"/>
    <p:sldId id="262" r:id="rId4"/>
    <p:sldId id="263" r:id="rId5"/>
    <p:sldId id="264" r:id="rId6"/>
    <p:sldId id="266" r:id="rId7"/>
    <p:sldId id="267" r:id="rId8"/>
    <p:sldId id="270" r:id="rId9"/>
    <p:sldId id="271" r:id="rId10"/>
    <p:sldId id="272" r:id="rId11"/>
    <p:sldId id="273" r:id="rId12"/>
    <p:sldId id="269" r:id="rId13"/>
    <p:sldId id="274" r:id="rId14"/>
    <p:sldId id="265" r:id="rId15"/>
    <p:sldId id="268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1" r:id="rId28"/>
    <p:sldId id="287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859"/>
  </p:normalViewPr>
  <p:slideViewPr>
    <p:cSldViewPr snapToGrid="0">
      <p:cViewPr varScale="1">
        <p:scale>
          <a:sx n="102" d="100"/>
          <a:sy n="102" d="100"/>
        </p:scale>
        <p:origin x="36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pPr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975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6000" b="1" dirty="0"/>
              <a:t>Za naszych czasów…</a:t>
            </a:r>
            <a:br>
              <a:rPr lang="pl-PL" sz="6000" b="1" dirty="0"/>
            </a:br>
            <a:r>
              <a:rPr lang="pl-PL" sz="6000" b="1" dirty="0"/>
              <a:t>Quiz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71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/>
              <a:t>Kategoria: </a:t>
            </a:r>
            <a:r>
              <a:rPr lang="pl-PL" sz="6000" b="1" dirty="0">
                <a:solidFill>
                  <a:schemeClr val="accent2">
                    <a:lumMod val="75000"/>
                  </a:schemeClr>
                </a:solidFill>
              </a:rPr>
              <a:t>FILM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4217"/>
            <a:ext cx="5340927" cy="4292745"/>
          </a:xfrm>
        </p:spPr>
        <p:txBody>
          <a:bodyPr/>
          <a:lstStyle/>
          <a:p>
            <a:pPr>
              <a:buNone/>
            </a:pPr>
            <a:endParaRPr lang="pl-PL" dirty="0"/>
          </a:p>
          <a:p>
            <a:pPr algn="ctr">
              <a:buNone/>
            </a:pPr>
            <a:endParaRPr lang="pl-PL" sz="4000" dirty="0"/>
          </a:p>
          <a:p>
            <a:pPr algn="ctr">
              <a:buNone/>
            </a:pPr>
            <a:r>
              <a:rPr lang="pl-PL" sz="4000" dirty="0"/>
              <a:t>Zgadnij, </a:t>
            </a:r>
          </a:p>
          <a:p>
            <a:pPr algn="ctr">
              <a:buNone/>
            </a:pPr>
            <a:r>
              <a:rPr lang="pl-PL" sz="4000" dirty="0"/>
              <a:t>z jakiego filmu pochodzi ten cytat?</a:t>
            </a:r>
          </a:p>
          <a:p>
            <a:pPr algn="ctr">
              <a:buNone/>
            </a:pPr>
            <a:endParaRPr lang="pl-PL" sz="4000" dirty="0"/>
          </a:p>
          <a:p>
            <a:pPr algn="ctr">
              <a:buNone/>
            </a:pPr>
            <a:endParaRPr lang="en-CA" sz="4000" dirty="0"/>
          </a:p>
        </p:txBody>
      </p:sp>
      <p:pic>
        <p:nvPicPr>
          <p:cNvPr id="6" name="Obraz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308" y="692726"/>
            <a:ext cx="5153891" cy="51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78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b="1" dirty="0"/>
              <a:t>„</a:t>
            </a:r>
            <a:r>
              <a:rPr lang="pl-PL" b="1" dirty="0" err="1"/>
              <a:t>Łubu-dubu</a:t>
            </a:r>
            <a:r>
              <a:rPr lang="pl-PL" b="1" dirty="0"/>
              <a:t>, </a:t>
            </a:r>
            <a:br>
              <a:rPr lang="pl-PL" b="1" dirty="0"/>
            </a:br>
            <a:r>
              <a:rPr lang="pl-PL" b="1" dirty="0" err="1"/>
              <a:t>łubu-dubu</a:t>
            </a:r>
            <a:r>
              <a:rPr lang="pl-PL" b="1" dirty="0"/>
              <a:t>, </a:t>
            </a:r>
            <a:br>
              <a:rPr lang="pl-PL" b="1" dirty="0"/>
            </a:br>
            <a:r>
              <a:rPr lang="pl-PL" b="1" dirty="0"/>
              <a:t>niech żyje nam prezes naszego klubu!”</a:t>
            </a:r>
            <a:endParaRPr lang="en-CA" b="1" dirty="0"/>
          </a:p>
        </p:txBody>
      </p:sp>
      <p:pic>
        <p:nvPicPr>
          <p:cNvPr id="7" name="Symbol zastępczy zawartości 6" descr="Na slajdach obok tytułów wyświetlają się kadry z filmu; mają znaczenie tylko dekoracyjne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581366"/>
            <a:ext cx="5181600" cy="3454400"/>
          </a:xfrm>
        </p:spPr>
      </p:pic>
    </p:spTree>
    <p:extLst>
      <p:ext uri="{BB962C8B-B14F-4D97-AF65-F5344CB8AC3E}">
        <p14:creationId xmlns:p14="http://schemas.microsoft.com/office/powerpoint/2010/main" val="46170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7200" dirty="0"/>
              <a:t>„Miś” </a:t>
            </a:r>
            <a:br>
              <a:rPr lang="pl-PL" sz="7200" b="1" dirty="0"/>
            </a:br>
            <a:r>
              <a:rPr lang="pl-PL" sz="4400" dirty="0"/>
              <a:t>(1980, reż. Stanisław Bareja)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03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b="1" dirty="0"/>
              <a:t>„Niech moc będzie</a:t>
            </a:r>
            <a:br>
              <a:rPr lang="pl-PL" b="1" dirty="0"/>
            </a:br>
            <a:r>
              <a:rPr lang="pl-PL" b="1" dirty="0"/>
              <a:t> z Wami”</a:t>
            </a:r>
            <a:endParaRPr lang="en-CA" b="1" dirty="0"/>
          </a:p>
        </p:txBody>
      </p:sp>
      <p:pic>
        <p:nvPicPr>
          <p:cNvPr id="5" name="Obraz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472" y="1750064"/>
            <a:ext cx="4610383" cy="287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"Star Wars: Episode IV – A New Hope" </a:t>
            </a:r>
            <a:br>
              <a:rPr lang="pl-PL" sz="4400" dirty="0"/>
            </a:br>
            <a:r>
              <a:rPr lang="en-US" sz="4400" dirty="0"/>
              <a:t>(1977)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46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8251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b="1" dirty="0"/>
              <a:t>„Marian,</a:t>
            </a:r>
            <a:br>
              <a:rPr lang="pl-PL" b="1" dirty="0"/>
            </a:br>
            <a:r>
              <a:rPr lang="pl-PL" b="1" dirty="0"/>
              <a:t> tu jest jakby luksusowo"</a:t>
            </a:r>
            <a:endParaRPr lang="en-CA" b="1" dirty="0"/>
          </a:p>
        </p:txBody>
      </p:sp>
      <p:pic>
        <p:nvPicPr>
          <p:cNvPr id="5" name="Obraz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273" y="1805481"/>
            <a:ext cx="5099366" cy="340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4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400" dirty="0"/>
              <a:t>„Galimatias, czyli </a:t>
            </a:r>
            <a:r>
              <a:rPr lang="pl-PL" sz="4400" dirty="0" err="1"/>
              <a:t>kogel-mogel</a:t>
            </a:r>
            <a:r>
              <a:rPr lang="pl-PL" sz="4400" dirty="0"/>
              <a:t> II” </a:t>
            </a:r>
            <a:br>
              <a:rPr lang="pl-PL" sz="4400" dirty="0"/>
            </a:br>
            <a:r>
              <a:rPr lang="pl-PL" sz="4400" dirty="0"/>
              <a:t>(1989)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27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8251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dirty="0"/>
            </a:br>
            <a:r>
              <a:rPr lang="pl-PL" b="1" dirty="0"/>
              <a:t>„Ciemność, </a:t>
            </a:r>
            <a:br>
              <a:rPr lang="pl-PL" b="1" dirty="0"/>
            </a:br>
            <a:r>
              <a:rPr lang="pl-PL" b="1" dirty="0"/>
              <a:t>widzę ciemność, </a:t>
            </a:r>
            <a:br>
              <a:rPr lang="pl-PL" b="1" dirty="0"/>
            </a:br>
            <a:r>
              <a:rPr lang="pl-PL" b="1" dirty="0" err="1"/>
              <a:t>ciemność</a:t>
            </a:r>
            <a:r>
              <a:rPr lang="pl-PL" b="1" dirty="0"/>
              <a:t> widzę!"</a:t>
            </a:r>
            <a:endParaRPr lang="en-CA" b="1" dirty="0"/>
          </a:p>
        </p:txBody>
      </p:sp>
      <p:pic>
        <p:nvPicPr>
          <p:cNvPr id="5" name="Obraz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887" y="1750063"/>
            <a:ext cx="3966866" cy="340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32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400" dirty="0"/>
              <a:t>„Seksmisja” </a:t>
            </a:r>
            <a:br>
              <a:rPr lang="pl-PL" sz="4400" dirty="0"/>
            </a:br>
            <a:r>
              <a:rPr lang="pl-PL" sz="4400" dirty="0"/>
              <a:t>(1983)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83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/>
              <a:t>Kategoria: </a:t>
            </a:r>
            <a:r>
              <a:rPr lang="pl-PL" sz="6000" b="1" dirty="0">
                <a:solidFill>
                  <a:schemeClr val="accent2">
                    <a:lumMod val="75000"/>
                  </a:schemeClr>
                </a:solidFill>
              </a:rPr>
              <a:t>SERIAL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4217"/>
            <a:ext cx="5340927" cy="4292745"/>
          </a:xfrm>
        </p:spPr>
        <p:txBody>
          <a:bodyPr/>
          <a:lstStyle/>
          <a:p>
            <a:pPr>
              <a:buNone/>
            </a:pPr>
            <a:endParaRPr lang="pl-PL" dirty="0"/>
          </a:p>
          <a:p>
            <a:pPr algn="ctr">
              <a:buNone/>
            </a:pPr>
            <a:endParaRPr lang="pl-PL" sz="4000" dirty="0"/>
          </a:p>
          <a:p>
            <a:pPr algn="ctr">
              <a:buNone/>
            </a:pPr>
            <a:r>
              <a:rPr lang="pl-PL" sz="4000" dirty="0"/>
              <a:t>Zgadnij, </a:t>
            </a:r>
          </a:p>
          <a:p>
            <a:pPr algn="ctr">
              <a:buNone/>
            </a:pPr>
            <a:r>
              <a:rPr lang="pl-PL" sz="4000" dirty="0"/>
              <a:t>z jakiego serialu pochodzi ten cytat?</a:t>
            </a:r>
          </a:p>
          <a:p>
            <a:pPr algn="ctr">
              <a:buNone/>
            </a:pPr>
            <a:endParaRPr lang="pl-PL" sz="4000" dirty="0"/>
          </a:p>
          <a:p>
            <a:pPr algn="ctr">
              <a:buNone/>
            </a:pPr>
            <a:endParaRPr lang="en-CA" sz="4000" dirty="0"/>
          </a:p>
        </p:txBody>
      </p:sp>
      <p:pic>
        <p:nvPicPr>
          <p:cNvPr id="6" name="Obraz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126" y="858982"/>
            <a:ext cx="5153891" cy="51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20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sz="5400" b="1" dirty="0"/>
            </a:br>
            <a:r>
              <a:rPr lang="pl-PL" sz="5400" dirty="0"/>
              <a:t>„</a:t>
            </a:r>
            <a:r>
              <a:rPr lang="pl-PL" sz="5400" b="1" dirty="0"/>
              <a:t>Nic nie wiesz, </a:t>
            </a:r>
            <a:br>
              <a:rPr lang="pl-PL" sz="5400" b="1" dirty="0"/>
            </a:br>
            <a:r>
              <a:rPr lang="pl-PL" sz="5400" b="1" dirty="0"/>
              <a:t>Johnie </a:t>
            </a:r>
            <a:r>
              <a:rPr lang="pl-PL" sz="5400" b="1" dirty="0" err="1"/>
              <a:t>Snow</a:t>
            </a:r>
            <a:r>
              <a:rPr lang="pl-PL" sz="5400" b="1" dirty="0"/>
              <a:t>.”</a:t>
            </a:r>
            <a:endParaRPr lang="en-CA" sz="5400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643052"/>
            <a:ext cx="5181600" cy="3331028"/>
          </a:xfrm>
        </p:spPr>
      </p:pic>
    </p:spTree>
    <p:extLst>
      <p:ext uri="{BB962C8B-B14F-4D97-AF65-F5344CB8AC3E}">
        <p14:creationId xmlns:p14="http://schemas.microsoft.com/office/powerpoint/2010/main" val="420493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6600" dirty="0"/>
              <a:t>„Gra o tron” </a:t>
            </a:r>
            <a:br>
              <a:rPr lang="pl-PL" sz="7200" b="1" dirty="0"/>
            </a:br>
            <a:r>
              <a:rPr lang="pl-PL" sz="4400" dirty="0"/>
              <a:t>(Serial 2011-2019)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70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b="1" dirty="0"/>
              <a:t>„W tym kraju nie ma pracy dla ludzi z moim wykształceniem.”</a:t>
            </a:r>
            <a:br>
              <a:rPr lang="pl-PL" dirty="0"/>
            </a:br>
            <a:endParaRPr lang="en-CA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64729" y="1643052"/>
            <a:ext cx="4996542" cy="3331028"/>
          </a:xfrm>
        </p:spPr>
      </p:pic>
    </p:spTree>
    <p:extLst>
      <p:ext uri="{BB962C8B-B14F-4D97-AF65-F5344CB8AC3E}">
        <p14:creationId xmlns:p14="http://schemas.microsoft.com/office/powerpoint/2010/main" val="1996424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6600" dirty="0"/>
              <a:t>„Świat wg Kiepskich” </a:t>
            </a:r>
            <a:br>
              <a:rPr lang="pl-PL" sz="7200" b="1" dirty="0"/>
            </a:br>
            <a:r>
              <a:rPr lang="pl-PL" sz="4400" dirty="0"/>
              <a:t>(Serial 1999-2022)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54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dirty="0"/>
              <a:t>„</a:t>
            </a:r>
            <a:r>
              <a:rPr lang="pl-PL" b="1" dirty="0"/>
              <a:t>Ja jestem</a:t>
            </a:r>
            <a:br>
              <a:rPr lang="pl-PL" b="1" dirty="0"/>
            </a:br>
            <a:r>
              <a:rPr lang="pl-PL" b="1" dirty="0"/>
              <a:t> kobieta pracująca. </a:t>
            </a:r>
            <a:br>
              <a:rPr lang="pl-PL" b="1" dirty="0"/>
            </a:br>
            <a:r>
              <a:rPr lang="pl-PL" b="1" dirty="0"/>
              <a:t>Żadnej pracy się </a:t>
            </a:r>
            <a:br>
              <a:rPr lang="pl-PL" b="1" dirty="0"/>
            </a:br>
            <a:r>
              <a:rPr lang="pl-PL" b="1" dirty="0"/>
              <a:t>nie boję.”</a:t>
            </a:r>
            <a:endParaRPr lang="en-CA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35781" y="1893877"/>
            <a:ext cx="6241472" cy="3040965"/>
          </a:xfrm>
        </p:spPr>
      </p:pic>
    </p:spTree>
    <p:extLst>
      <p:ext uri="{BB962C8B-B14F-4D97-AF65-F5344CB8AC3E}">
        <p14:creationId xmlns:p14="http://schemas.microsoft.com/office/powerpoint/2010/main" val="4267468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6600" dirty="0"/>
              <a:t>„Czterdziestolatek” </a:t>
            </a:r>
            <a:br>
              <a:rPr lang="pl-PL" sz="7200" b="1" dirty="0"/>
            </a:br>
            <a:r>
              <a:rPr lang="pl-PL" sz="4400" dirty="0"/>
              <a:t>(Serial 1974-1977)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41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6" y="365125"/>
            <a:ext cx="10938164" cy="1325563"/>
          </a:xfrm>
        </p:spPr>
        <p:txBody>
          <a:bodyPr>
            <a:normAutofit/>
          </a:bodyPr>
          <a:lstStyle/>
          <a:p>
            <a:r>
              <a:rPr lang="pl-PL" sz="6000" b="1" dirty="0"/>
              <a:t>Kategoria: </a:t>
            </a:r>
            <a:r>
              <a:rPr lang="pl-PL" sz="6000" b="1" dirty="0">
                <a:solidFill>
                  <a:schemeClr val="accent2">
                    <a:lumMod val="75000"/>
                  </a:schemeClr>
                </a:solidFill>
              </a:rPr>
              <a:t>MUZYKA</a:t>
            </a:r>
            <a:endParaRPr lang="en-CA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64" y="1662544"/>
            <a:ext cx="5340927" cy="4292745"/>
          </a:xfrm>
        </p:spPr>
        <p:txBody>
          <a:bodyPr/>
          <a:lstStyle/>
          <a:p>
            <a:pPr>
              <a:buNone/>
            </a:pPr>
            <a:endParaRPr lang="pl-PL" dirty="0"/>
          </a:p>
          <a:p>
            <a:pPr algn="ctr">
              <a:buNone/>
            </a:pPr>
            <a:endParaRPr lang="pl-PL" sz="4000" dirty="0"/>
          </a:p>
          <a:p>
            <a:pPr algn="ctr">
              <a:buNone/>
            </a:pPr>
            <a:r>
              <a:rPr lang="pl-PL" sz="4000" dirty="0"/>
              <a:t>Zgadnij, </a:t>
            </a:r>
          </a:p>
          <a:p>
            <a:pPr algn="ctr">
              <a:buNone/>
            </a:pPr>
            <a:r>
              <a:rPr lang="pl-PL" sz="4000" dirty="0"/>
              <a:t>z jakiej piosenki pochodzi ten cytat?</a:t>
            </a:r>
          </a:p>
          <a:p>
            <a:pPr algn="ctr">
              <a:buNone/>
            </a:pPr>
            <a:endParaRPr lang="pl-PL" sz="4000" dirty="0"/>
          </a:p>
          <a:p>
            <a:pPr algn="ctr">
              <a:buNone/>
            </a:pPr>
            <a:endParaRPr lang="en-CA" sz="4000" dirty="0"/>
          </a:p>
        </p:txBody>
      </p:sp>
      <p:pic>
        <p:nvPicPr>
          <p:cNvPr id="6" name="Obraz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710" y="1716953"/>
            <a:ext cx="5609308" cy="374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62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dirty="0"/>
              <a:t>„</a:t>
            </a:r>
            <a:r>
              <a:rPr lang="pl-PL" b="1" dirty="0"/>
              <a:t>Wolność </a:t>
            </a:r>
            <a:br>
              <a:rPr lang="pl-PL" b="1" dirty="0"/>
            </a:br>
            <a:r>
              <a:rPr lang="pl-PL" b="1" dirty="0"/>
              <a:t>kocham i rozumiem</a:t>
            </a:r>
            <a:br>
              <a:rPr lang="pl-PL" b="1" dirty="0"/>
            </a:br>
            <a:r>
              <a:rPr lang="pl-PL" b="1" dirty="0"/>
              <a:t>Wolności </a:t>
            </a:r>
            <a:br>
              <a:rPr lang="pl-PL" b="1" dirty="0"/>
            </a:br>
            <a:r>
              <a:rPr lang="pl-PL" b="1" dirty="0"/>
              <a:t>oddać nie umiem”</a:t>
            </a:r>
            <a:endParaRPr lang="en-CA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16103" y="1908517"/>
            <a:ext cx="4750099" cy="3040965"/>
          </a:xfrm>
        </p:spPr>
      </p:pic>
    </p:spTree>
    <p:extLst>
      <p:ext uri="{BB962C8B-B14F-4D97-AF65-F5344CB8AC3E}">
        <p14:creationId xmlns:p14="http://schemas.microsoft.com/office/powerpoint/2010/main" val="1069848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„Kocham wolność” </a:t>
            </a:r>
            <a:br>
              <a:rPr lang="pl-PL" sz="7200" b="1" dirty="0"/>
            </a:br>
            <a:r>
              <a:rPr lang="pl-PL" sz="4400" dirty="0"/>
              <a:t>Chłopcy z Placu Broni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825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dirty="0"/>
              <a:t>„</a:t>
            </a:r>
            <a:r>
              <a:rPr lang="pl-PL" b="1" dirty="0"/>
              <a:t>Dlaczego wszystko sztuczne aż tak </a:t>
            </a:r>
            <a:br>
              <a:rPr lang="pl-PL" b="1" dirty="0"/>
            </a:br>
            <a:r>
              <a:rPr lang="pl-PL" b="1" dirty="0"/>
              <a:t>Że napromieniowane świeci?”</a:t>
            </a:r>
            <a:endParaRPr lang="en-CA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46164" y="1565564"/>
            <a:ext cx="4123617" cy="3990745"/>
          </a:xfrm>
        </p:spPr>
      </p:pic>
    </p:spTree>
    <p:extLst>
      <p:ext uri="{BB962C8B-B14F-4D97-AF65-F5344CB8AC3E}">
        <p14:creationId xmlns:p14="http://schemas.microsoft.com/office/powerpoint/2010/main" val="3651146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„Małomiasteczkowy” </a:t>
            </a:r>
            <a:br>
              <a:rPr lang="pl-PL" sz="7200" b="1" dirty="0"/>
            </a:br>
            <a:r>
              <a:rPr lang="pl-PL" sz="4400" dirty="0"/>
              <a:t>Dawid Podsiadło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129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dirty="0"/>
              <a:t>„</a:t>
            </a:r>
            <a:r>
              <a:rPr lang="pl-PL" b="1" dirty="0"/>
              <a:t>Mam tę moc,</a:t>
            </a:r>
            <a:br>
              <a:rPr lang="pl-PL" b="1" dirty="0"/>
            </a:br>
            <a:r>
              <a:rPr lang="pl-PL" b="1" dirty="0"/>
              <a:t>mam tę moc.”</a:t>
            </a:r>
            <a:endParaRPr lang="en-CA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085321"/>
            <a:ext cx="5149421" cy="2896549"/>
          </a:xfrm>
        </p:spPr>
      </p:pic>
    </p:spTree>
    <p:extLst>
      <p:ext uri="{BB962C8B-B14F-4D97-AF65-F5344CB8AC3E}">
        <p14:creationId xmlns:p14="http://schemas.microsoft.com/office/powerpoint/2010/main" val="1197221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5300" dirty="0"/>
              <a:t>„Mam tę moc” </a:t>
            </a:r>
            <a:br>
              <a:rPr lang="pl-PL" sz="7200" b="1" dirty="0"/>
            </a:br>
            <a:r>
              <a:rPr lang="pl-PL" sz="4000" dirty="0"/>
              <a:t>Piosenka z bajki animowanej „Kraina Lodu”</a:t>
            </a:r>
            <a:endParaRPr lang="en-CA" sz="40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45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85509" cy="4761057"/>
          </a:xfrm>
        </p:spPr>
        <p:txBody>
          <a:bodyPr/>
          <a:lstStyle/>
          <a:p>
            <a:pPr algn="ctr"/>
            <a:br>
              <a:rPr lang="pl-PL" b="1" dirty="0"/>
            </a:br>
            <a:br>
              <a:rPr lang="pl-PL" b="1" dirty="0"/>
            </a:br>
            <a:r>
              <a:rPr lang="pl-PL" dirty="0"/>
              <a:t>„</a:t>
            </a:r>
            <a:r>
              <a:rPr lang="pl-PL" b="1" dirty="0"/>
              <a:t>I nawet kiedy będę sam nie zmienię się,</a:t>
            </a:r>
            <a:br>
              <a:rPr lang="pl-PL" b="1" dirty="0"/>
            </a:br>
            <a:r>
              <a:rPr lang="pl-PL" b="1" dirty="0"/>
              <a:t> to nie mój świat.”</a:t>
            </a:r>
            <a:endParaRPr lang="en-CA" b="1" dirty="0"/>
          </a:p>
        </p:txBody>
      </p:sp>
      <p:pic>
        <p:nvPicPr>
          <p:cNvPr id="7" name="Symbol zastępczy zawartości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1619" y="1893877"/>
            <a:ext cx="4249795" cy="3040965"/>
          </a:xfrm>
        </p:spPr>
      </p:pic>
    </p:spTree>
    <p:extLst>
      <p:ext uri="{BB962C8B-B14F-4D97-AF65-F5344CB8AC3E}">
        <p14:creationId xmlns:p14="http://schemas.microsoft.com/office/powerpoint/2010/main" val="451526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5300" dirty="0"/>
              <a:t>„Długość dźwięku samotności” </a:t>
            </a:r>
            <a:br>
              <a:rPr lang="pl-PL" sz="7200" b="1" dirty="0"/>
            </a:br>
            <a:r>
              <a:rPr lang="pl-PL" sz="4400" dirty="0" err="1"/>
              <a:t>Myslovitz</a:t>
            </a:r>
            <a:endParaRPr lang="en-CA" sz="44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0B480E-D7E5-AB8B-39F2-2BBEEC1C4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Odpowiedź</a:t>
            </a:r>
            <a:endParaRPr lang="en-CA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48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3D408A7-4754-4467-8778-B116EDB11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Gratulujemy </a:t>
            </a:r>
            <a:r>
              <a:rPr lang="pl-PL" dirty="0">
                <a:sym typeface="Wingdings" pitchFamily="2" charset="2"/>
              </a:rPr>
              <a:t></a:t>
            </a:r>
            <a:endParaRPr lang="en-CA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F171D49-7AF1-1B9B-F154-45059FD6B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12543012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320</Words>
  <Application>Microsoft Office PowerPoint</Application>
  <PresentationFormat>Panoramiczny</PresentationFormat>
  <Paragraphs>50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xxx</vt:lpstr>
      <vt:lpstr>1_xxx</vt:lpstr>
      <vt:lpstr>Za naszych czasów… Quiz</vt:lpstr>
      <vt:lpstr>Kategoria: FILM</vt:lpstr>
      <vt:lpstr>  „Łubu-dubu,  łubu-dubu,  niech żyje nam prezes naszego klubu!”</vt:lpstr>
      <vt:lpstr>„Miś”  (1980, reż. Stanisław Bareja)</vt:lpstr>
      <vt:lpstr>  „Niech moc będzie  z Wami”</vt:lpstr>
      <vt:lpstr>"Star Wars: Episode IV – A New Hope"  (1977)</vt:lpstr>
      <vt:lpstr>  „Marian,  tu jest jakby luksusowo"</vt:lpstr>
      <vt:lpstr>„Galimatias, czyli kogel-mogel II”  (1989)</vt:lpstr>
      <vt:lpstr>  „Ciemność,  widzę ciemność,  ciemność widzę!"</vt:lpstr>
      <vt:lpstr>„Seksmisja”  (1983)</vt:lpstr>
      <vt:lpstr>Kategoria: SERIAL</vt:lpstr>
      <vt:lpstr>  „Nic nie wiesz,  Johnie Snow.”</vt:lpstr>
      <vt:lpstr>„Gra o tron”  (Serial 2011-2019)</vt:lpstr>
      <vt:lpstr>  „W tym kraju nie ma pracy dla ludzi z moim wykształceniem.” </vt:lpstr>
      <vt:lpstr>„Świat wg Kiepskich”  (Serial 1999-2022)</vt:lpstr>
      <vt:lpstr>  „Ja jestem  kobieta pracująca.  Żadnej pracy się  nie boję.”</vt:lpstr>
      <vt:lpstr>„Czterdziestolatek”  (Serial 1974-1977)</vt:lpstr>
      <vt:lpstr>Kategoria: MUZYKA</vt:lpstr>
      <vt:lpstr>  „Wolność  kocham i rozumiem Wolności  oddać nie umiem”</vt:lpstr>
      <vt:lpstr>„Kocham wolność”  Chłopcy z Placu Broni</vt:lpstr>
      <vt:lpstr>  „Dlaczego wszystko sztuczne aż tak  Że napromieniowane świeci?”</vt:lpstr>
      <vt:lpstr>„Małomiasteczkowy”  Dawid Podsiadło</vt:lpstr>
      <vt:lpstr>  „Mam tę moc, mam tę moc.”</vt:lpstr>
      <vt:lpstr>„Mam tę moc”  Piosenka z bajki animowanej „Kraina Lodu”</vt:lpstr>
      <vt:lpstr>  „I nawet kiedy będę sam nie zmienię się,  to nie mój świat.”</vt:lpstr>
      <vt:lpstr>„Długość dźwięku samotności”  Myslovitz</vt:lpstr>
      <vt:lpstr>Gratulujemy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37. Karta pracy za naszych czasów</dc:title>
  <dc:creator>Admin Well</dc:creator>
  <cp:lastModifiedBy>Rafał Lis</cp:lastModifiedBy>
  <cp:revision>9</cp:revision>
  <dcterms:created xsi:type="dcterms:W3CDTF">2025-03-25T00:28:20Z</dcterms:created>
  <dcterms:modified xsi:type="dcterms:W3CDTF">2025-12-17T07:44:46Z</dcterms:modified>
</cp:coreProperties>
</file>