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95" r:id="rId3"/>
    <p:sldId id="261" r:id="rId4"/>
    <p:sldId id="259" r:id="rId5"/>
    <p:sldId id="289" r:id="rId6"/>
    <p:sldId id="290" r:id="rId7"/>
    <p:sldId id="291" r:id="rId8"/>
    <p:sldId id="292" r:id="rId9"/>
    <p:sldId id="293" r:id="rId10"/>
    <p:sldId id="294" r:id="rId11"/>
    <p:sldId id="257" r:id="rId1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59"/>
  </p:normalViewPr>
  <p:slideViewPr>
    <p:cSldViewPr snapToGrid="0">
      <p:cViewPr varScale="1">
        <p:scale>
          <a:sx n="102" d="100"/>
          <a:sy n="102" d="100"/>
        </p:scale>
        <p:origin x="36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nsferhub.pl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B06AB-E278-A26B-3988-C895FEBEC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A5B34D4-A34A-8F2E-F538-FD9A7328B6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21927" y="4404751"/>
            <a:ext cx="8948145" cy="919976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399E98C-02E7-B535-168F-442B6A7FD2F8}"/>
              </a:ext>
            </a:extLst>
          </p:cNvPr>
          <p:cNvSpPr txBox="1"/>
          <p:nvPr userDrawn="1"/>
        </p:nvSpPr>
        <p:spPr>
          <a:xfrm>
            <a:off x="2037882" y="3973880"/>
            <a:ext cx="7619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Innowacja została opracowana w Inkubatorze </a:t>
            </a:r>
            <a:r>
              <a:rPr lang="pl-PL" dirty="0" err="1"/>
              <a:t>TransferHUB</a:t>
            </a:r>
            <a:r>
              <a:rPr lang="pl-PL" dirty="0"/>
              <a:t>, </a:t>
            </a:r>
            <a:r>
              <a:rPr lang="pl-P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www.transferhub.pl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5860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890888-75D4-4272-5DA4-C9CB5849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D9CD98-B30E-B44E-6F3C-F8EC6F912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B22256C-C2CE-D710-23DE-E4902CA9A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97D704-A5F9-F303-2B00-4222B99C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3613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6AAC2-E7A1-F7E8-334B-0C3A21251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52EA9E1-A131-653A-F16E-F666EC345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A6B71D-F193-BEE0-E160-8E358DD78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A24754-BBDF-E98F-47DB-760348EB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7CFFEB-729F-1F3C-6007-01A273306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2234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4D130D-37B8-02D8-D2C0-88747F2ED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B0230D-52E5-1FD8-B893-4B68C23AD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0B0F71-0FB2-947F-176E-F93298618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B50828-7D72-D8F4-8FF3-D251BAEC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B1ABCAB-B5F2-EACD-4F7D-19D46377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D24622A-C59D-0449-4108-A974C824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0920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E4B92E-9B45-0BB5-017E-CA1515E65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57A935-B636-7EBC-CB8B-1470F1B8B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115D83-A34E-413D-A903-0C75A8E2E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142A3A5-A178-F147-524B-B1F3D8C143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B1462F0-0B3A-F211-FD85-513FAAED7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818F451-9CDE-4E71-1638-72CD1D6B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E85C61A-36B9-EED4-21FD-89662BC1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2BA659D-17CE-E6CC-F6A2-49BD0031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25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80429B-F355-B924-118B-58637969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215A9AE-5DE7-0F5D-FF5A-EDEF9DFBBA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AC4A5B5-C82B-F254-C952-49965FEC0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24E857E-0C43-E169-F1BC-6CE5D358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546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429B6D9-3CC1-85C3-013C-0CF709B20B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C69F5C9-7C89-5F6D-00E3-F7C62BD0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2748E0-78BA-920D-C2B1-7B060DF2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273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787344-2BA2-58FC-2EB7-602F7C8C7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EE5FE6-83CF-7FCF-6EF5-4DFF342EE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D427A8C-AD3E-9F18-2F07-1AFD42336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BE20FB0-8124-68CF-D9FB-14139A20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4328DA8-9F9A-F962-8298-1DBFAA83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3FD155F-C19D-ECB6-3FFB-5277ED00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2645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AF5FFC-FB3A-2DEE-B754-AB2F9353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ADE2D2A-4B8E-0C36-C47D-6DBAF1351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1B92970-2F0A-6DAC-7B15-8FCBA7530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FC2A42E-43FC-5A95-B13A-95FCE0A31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8120446-5440-78A5-38EE-B767687C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4BD6AA-A4F8-741B-BCD2-22A23B4D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597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2239CF-02AD-E511-1DDF-3AE1A9C9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9F21A2E-318E-6451-C420-02F19DAFB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E80885-8147-2C36-170B-DD45BABE89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4C3D6B9-E9B0-97FD-9962-B6DDF887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0F974C-A5CD-11BD-E300-DF734A30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8746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F560C21-6AFB-DF54-121A-7593CD494F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EEA158-53E0-C345-ABF6-D874E4138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E95A4D-B714-9E60-53A0-9B242B2C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0580633-5025-F66A-BEAE-82C24934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1A2026-0927-44B6-4DC5-F6DCFDF13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1163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D0A1A1-FE50-6F7B-09B7-3841AD343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4364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B06AB-E278-A26B-3988-C895FEBEC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02AF699-3292-E662-5AB6-C5330E590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41EE401-0688-B5AC-6CD7-A8D2508E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pPr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C276B7B-BB1A-8F13-C598-0F9BD7459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877F7B5-FBD3-B53E-9284-F1430F7C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7975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B06AB-E278-A26B-3988-C895FEBEC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02AF699-3292-E662-5AB6-C5330E590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41EE401-0688-B5AC-6CD7-A8D2508E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C276B7B-BB1A-8F13-C598-0F9BD7459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877F7B5-FBD3-B53E-9284-F1430F7C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5906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890888-75D4-4272-5DA4-C9CB5849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D9CD98-B30E-B44E-6F3C-F8EC6F912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B22256C-C2CE-D710-23DE-E4902CA9A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B02E26B-E453-68DE-93EA-3E005A606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97D704-A5F9-F303-2B00-4222B99C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8022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6AAC2-E7A1-F7E8-334B-0C3A21251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52EA9E1-A131-653A-F16E-F666EC345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A6B71D-F193-BEE0-E160-8E358DD78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A24754-BBDF-E98F-47DB-760348EB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7CFFEB-729F-1F3C-6007-01A273306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13715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4D130D-37B8-02D8-D2C0-88747F2ED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B0230D-52E5-1FD8-B893-4B68C23AD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0B0F71-0FB2-947F-176E-F93298618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B50828-7D72-D8F4-8FF3-D251BAEC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B1ABCAB-B5F2-EACD-4F7D-19D46377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D24622A-C59D-0449-4108-A974C824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2993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E4B92E-9B45-0BB5-017E-CA1515E65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57A935-B636-7EBC-CB8B-1470F1B8B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115D83-A34E-413D-A903-0C75A8E2E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142A3A5-A178-F147-524B-B1F3D8C143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B1462F0-0B3A-F211-FD85-513FAAED7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818F451-9CDE-4E71-1638-72CD1D6B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E85C61A-36B9-EED4-21FD-89662BC1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2BA659D-17CE-E6CC-F6A2-49BD0031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95217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80429B-F355-B924-118B-58637969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215A9AE-5DE7-0F5D-FF5A-EDEF9DFBBA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AC4A5B5-C82B-F254-C952-49965FEC0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24E857E-0C43-E169-F1BC-6CE5D358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37631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429B6D9-3CC1-85C3-013C-0CF709B20B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C69F5C9-7C89-5F6D-00E3-F7C62BD0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2748E0-78BA-920D-C2B1-7B060DF2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46710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787344-2BA2-58FC-2EB7-602F7C8C7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EE5FE6-83CF-7FCF-6EF5-4DFF342EE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D427A8C-AD3E-9F18-2F07-1AFD42336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BE20FB0-8124-68CF-D9FB-14139A20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4328DA8-9F9A-F962-8298-1DBFAA83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3FD155F-C19D-ECB6-3FFB-5277ED00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49819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AF5FFC-FB3A-2DEE-B754-AB2F9353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ADE2D2A-4B8E-0C36-C47D-6DBAF1351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1B92970-2F0A-6DAC-7B15-8FCBA7530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FC2A42E-43FC-5A95-B13A-95FCE0A31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8120446-5440-78A5-38EE-B767687C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4BD6AA-A4F8-741B-BCD2-22A23B4D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10896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2239CF-02AD-E511-1DDF-3AE1A9C9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9F21A2E-318E-6451-C420-02F19DAFB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E80885-8147-2C36-170B-DD45BABE89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4C3D6B9-E9B0-97FD-9962-B6DDF887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0F974C-A5CD-11BD-E300-DF734A30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32463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F560C21-6AFB-DF54-121A-7593CD494F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EEA158-53E0-C345-ABF6-D874E4138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E95A4D-B714-9E60-53A0-9B242B2C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0580633-5025-F66A-BEAE-82C24934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1A2026-0927-44B6-4DC5-F6DCFDF13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161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E963BAF-EB5D-78DF-75F8-3F77359DB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A11FD7F-8784-A27D-53AA-61CD75054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46D66FE-FDB2-8467-3F86-0FF662DCFE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36077" y="3510636"/>
            <a:ext cx="64147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37B8796-ADDD-4C40-7263-07D7875AA60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09445" y="6105293"/>
            <a:ext cx="1481021" cy="75270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1026FC6-D914-CA12-3A1E-03D6E3EF4F54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11151" y="0"/>
            <a:ext cx="12203151" cy="36512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2570F126-8A7B-12D9-FC47-7078F3A6CC56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0" y="6138340"/>
            <a:ext cx="12203151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9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E963BAF-EB5D-78DF-75F8-3F77359DB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A11FD7F-8784-A27D-53AA-61CD75054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37B8796-ADDD-4C40-7263-07D7875AA60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09445" y="6105293"/>
            <a:ext cx="1481021" cy="75270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1026FC6-D914-CA12-3A1E-03D6E3EF4F5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11151" y="0"/>
            <a:ext cx="12203151" cy="613834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2570F126-8A7B-12D9-FC47-7078F3A6CC5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6138340"/>
            <a:ext cx="12203151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7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6000" b="1" dirty="0"/>
              <a:t>Modne pokolenia</a:t>
            </a:r>
            <a:br>
              <a:rPr lang="pl-PL" sz="6000" b="1" dirty="0"/>
            </a:br>
            <a:r>
              <a:rPr lang="pl-PL" sz="3200" dirty="0"/>
              <a:t>Stylizacje biurowe i modne fryzury na przestrzeni lat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61042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927" y="2202873"/>
            <a:ext cx="4682837" cy="1510145"/>
          </a:xfrm>
        </p:spPr>
        <p:txBody>
          <a:bodyPr>
            <a:normAutofit/>
          </a:bodyPr>
          <a:lstStyle/>
          <a:p>
            <a:r>
              <a:rPr lang="pl-PL" sz="7200" b="1" dirty="0"/>
              <a:t>Lata ‘ 70</a:t>
            </a:r>
            <a:endParaRPr lang="en-CA" sz="7200" b="1" dirty="0"/>
          </a:p>
        </p:txBody>
      </p:sp>
      <p:pic>
        <p:nvPicPr>
          <p:cNvPr id="8" name="Obraz 7" descr="Ilustracja przedstawiająca stylizacje biurowe: lata '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291" y="396652"/>
            <a:ext cx="6802581" cy="570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775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 descr="Ilustracja przedstawiająca modne fryzury: lata '70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478360" y="399201"/>
            <a:ext cx="6762621" cy="5669090"/>
          </a:xfrm>
        </p:spPr>
      </p:pic>
    </p:spTree>
    <p:extLst>
      <p:ext uri="{BB962C8B-B14F-4D97-AF65-F5344CB8AC3E}">
        <p14:creationId xmlns:p14="http://schemas.microsoft.com/office/powerpoint/2010/main" val="1781125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927" y="2202873"/>
            <a:ext cx="4682837" cy="1510145"/>
          </a:xfrm>
        </p:spPr>
        <p:txBody>
          <a:bodyPr>
            <a:normAutofit/>
          </a:bodyPr>
          <a:lstStyle/>
          <a:p>
            <a:r>
              <a:rPr lang="pl-PL" sz="7200" b="1" dirty="0"/>
              <a:t>Lata ‘80</a:t>
            </a:r>
            <a:endParaRPr lang="en-CA" sz="7200" b="1" dirty="0"/>
          </a:p>
        </p:txBody>
      </p:sp>
      <p:pic>
        <p:nvPicPr>
          <p:cNvPr id="8" name="Obraz 7" descr="Ilustracja przedstawiająca stylizacje biurowe: lata '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291" y="396652"/>
            <a:ext cx="6802580" cy="570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643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 descr="Ilustracja przedstawiająca modne fryzury: lata '80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478360" y="399201"/>
            <a:ext cx="6762620" cy="5669090"/>
          </a:xfrm>
        </p:spPr>
      </p:pic>
    </p:spTree>
    <p:extLst>
      <p:ext uri="{BB962C8B-B14F-4D97-AF65-F5344CB8AC3E}">
        <p14:creationId xmlns:p14="http://schemas.microsoft.com/office/powerpoint/2010/main" val="3138902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927" y="2202873"/>
            <a:ext cx="4682837" cy="1510145"/>
          </a:xfrm>
        </p:spPr>
        <p:txBody>
          <a:bodyPr>
            <a:normAutofit/>
          </a:bodyPr>
          <a:lstStyle/>
          <a:p>
            <a:r>
              <a:rPr lang="pl-PL" sz="7200" b="1" dirty="0"/>
              <a:t>Lata ‘ 90</a:t>
            </a:r>
            <a:endParaRPr lang="en-CA" sz="7200" b="1" dirty="0"/>
          </a:p>
        </p:txBody>
      </p:sp>
      <p:pic>
        <p:nvPicPr>
          <p:cNvPr id="8" name="Obraz 7" descr="Ilustracja przedstawiająca stylizacje biurowe: lata '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291" y="396652"/>
            <a:ext cx="6802580" cy="570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935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 descr="Ilustracja przedstawiająca modne fryzury: lata '90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478360" y="399201"/>
            <a:ext cx="6762620" cy="5669090"/>
          </a:xfrm>
        </p:spPr>
      </p:pic>
    </p:spTree>
    <p:extLst>
      <p:ext uri="{BB962C8B-B14F-4D97-AF65-F5344CB8AC3E}">
        <p14:creationId xmlns:p14="http://schemas.microsoft.com/office/powerpoint/2010/main" val="481615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927" y="2202873"/>
            <a:ext cx="4682837" cy="1510145"/>
          </a:xfrm>
        </p:spPr>
        <p:txBody>
          <a:bodyPr>
            <a:normAutofit fontScale="90000"/>
          </a:bodyPr>
          <a:lstStyle/>
          <a:p>
            <a:r>
              <a:rPr lang="pl-PL" sz="7200" b="1" dirty="0"/>
              <a:t>Lata ‘ 2000++</a:t>
            </a:r>
            <a:endParaRPr lang="en-CA" sz="7200" b="1" dirty="0"/>
          </a:p>
        </p:txBody>
      </p:sp>
      <p:pic>
        <p:nvPicPr>
          <p:cNvPr id="8" name="Obraz 7" descr="Ilustracja przedstawiająca stylizacje biurowe: lata '2000+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291" y="396652"/>
            <a:ext cx="6802581" cy="570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312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 descr="Ilustracja przedstawiająca modne fryzury: lata '2000+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478360" y="399201"/>
            <a:ext cx="6762620" cy="5669090"/>
          </a:xfrm>
        </p:spPr>
      </p:pic>
    </p:spTree>
    <p:extLst>
      <p:ext uri="{BB962C8B-B14F-4D97-AF65-F5344CB8AC3E}">
        <p14:creationId xmlns:p14="http://schemas.microsoft.com/office/powerpoint/2010/main" val="193488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3D408A7-4754-4467-8778-B116EDB114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8000" b="1" dirty="0"/>
              <a:t>Jakie trendy w modzie wróciły?</a:t>
            </a:r>
            <a:endParaRPr lang="en-CA" sz="8000" b="1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BF171D49-7AF1-1B9B-F154-45059FD6B1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Podziel się swoimi spostrzeżeniami </a:t>
            </a:r>
            <a:r>
              <a:rPr lang="pl-PL" sz="4000" dirty="0">
                <a:sym typeface="Wingdings" pitchFamily="2" charset="2"/>
              </a:rPr>
              <a:t></a:t>
            </a:r>
            <a:endParaRPr lang="en-CA" sz="4000" dirty="0"/>
          </a:p>
        </p:txBody>
      </p:sp>
    </p:spTree>
    <p:extLst>
      <p:ext uri="{BB962C8B-B14F-4D97-AF65-F5344CB8AC3E}">
        <p14:creationId xmlns:p14="http://schemas.microsoft.com/office/powerpoint/2010/main" val="2888784376"/>
      </p:ext>
    </p:extLst>
  </p:cSld>
  <p:clrMapOvr>
    <a:masterClrMapping/>
  </p:clrMapOvr>
</p:sld>
</file>

<file path=ppt/theme/theme1.xml><?xml version="1.0" encoding="utf-8"?>
<a:theme xmlns:a="http://schemas.openxmlformats.org/drawingml/2006/main" name="xxx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xxx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35</Words>
  <Application>Microsoft Office PowerPoint</Application>
  <PresentationFormat>Panoramiczny</PresentationFormat>
  <Paragraphs>7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xxx</vt:lpstr>
      <vt:lpstr>1_xxx</vt:lpstr>
      <vt:lpstr>Modne pokolenia Stylizacje biurowe i modne fryzury na przestrzeni lat</vt:lpstr>
      <vt:lpstr>Lata ‘ 70</vt:lpstr>
      <vt:lpstr>Prezentacja programu PowerPoint</vt:lpstr>
      <vt:lpstr>Lata ‘80</vt:lpstr>
      <vt:lpstr>Prezentacja programu PowerPoint</vt:lpstr>
      <vt:lpstr>Lata ‘ 90</vt:lpstr>
      <vt:lpstr>Prezentacja programu PowerPoint</vt:lpstr>
      <vt:lpstr>Lata ‘ 2000++</vt:lpstr>
      <vt:lpstr>Prezentacja programu PowerPoint</vt:lpstr>
      <vt:lpstr>Jakie trendy w modzie wróciły?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40) Modne pokolenia, prezentacja</dc:title>
  <dc:creator>Admin Well</dc:creator>
  <cp:lastModifiedBy>Rafał Lis</cp:lastModifiedBy>
  <cp:revision>8</cp:revision>
  <dcterms:created xsi:type="dcterms:W3CDTF">2025-03-25T00:28:20Z</dcterms:created>
  <dcterms:modified xsi:type="dcterms:W3CDTF">2025-12-17T07:45:27Z</dcterms:modified>
</cp:coreProperties>
</file>