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Ff+/8KJFw9jeAct/3TR/aJpTK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5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6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sty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8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9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0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1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23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4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6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28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sty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9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31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2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33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5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5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" name="Google Shape;9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09445" y="6105293"/>
            <a:ext cx="1481021" cy="75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86653" y="6211223"/>
            <a:ext cx="5478966" cy="5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151" y="0"/>
            <a:ext cx="12203151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138340"/>
            <a:ext cx="12203151" cy="4571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2"/>
          <p:cNvSpPr txBox="1"/>
          <p:nvPr>
            <p:ph idx="11" type="ftr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6" name="Google Shape;86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09445" y="6105293"/>
            <a:ext cx="1481021" cy="75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86653" y="6211223"/>
            <a:ext cx="5478966" cy="5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151" y="0"/>
            <a:ext cx="12203151" cy="613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138340"/>
            <a:ext cx="12203151" cy="4571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pl-PL"/>
              <a:t>Kampania reklamowa</a:t>
            </a:r>
            <a:endParaRPr/>
          </a:p>
        </p:txBody>
      </p:sp>
      <p:sp>
        <p:nvSpPr>
          <p:cNvPr id="164" name="Google Shape;164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1. Baby Boomers (1946–1964)</a:t>
            </a:r>
            <a:endParaRPr/>
          </a:p>
        </p:txBody>
      </p:sp>
      <p:sp>
        <p:nvSpPr>
          <p:cNvPr id="170" name="Google Shape;170;p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Preferencje zakupowe: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Cenią jakość, funkcjonalność, trwałość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Wybierają marki, które znają od lat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Zdarza się, że są mniej otwarci na nowinki technologiczne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Lubią kupować osobiście, offline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1" name="Google Shape;171;p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Styl komunikacji: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Formalny, spokojny, oparty na faktach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Cenią rzeczowość i szacunek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Dobrze reagują na reklamy z ekspertem/autorytetem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Lubią treści drukowane, telewizyjne, ewentualnie e-mail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1. Baby Boomers (1946–1964)</a:t>
            </a:r>
            <a:endParaRPr/>
          </a:p>
        </p:txBody>
      </p:sp>
      <p:sp>
        <p:nvSpPr>
          <p:cNvPr id="177" name="Google Shape;17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Reklamy – jak postrzegają: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Lojalni wobec marek, które towarzyszą im od dawna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Mogą być sceptyczni wobec humorystycznych lub „zbyt młodzieżowych” przekazów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Cenią autentyczność, rodzinne wartości, „dobre, sprawdzone rzeczy”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Nie lubią przekombinowania i slangów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2. Pokolenie X (1965–1980)</a:t>
            </a:r>
            <a:endParaRPr/>
          </a:p>
        </p:txBody>
      </p:sp>
      <p:sp>
        <p:nvSpPr>
          <p:cNvPr id="183" name="Google Shape;183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Preferencje zakupowe: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Analizują i porównują przed zakupem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Cenią relację ceny do jakości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Kupują zarówno online, jak i offline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Lubią programy lojalnościowe i zniżki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4" name="Google Shape;184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Styl komunikacji: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Konkret, logika, przejrzystość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Raczej formalni, ale otwarci na nowe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l-PL"/>
              <a:t>Cenią marki, które rozwiązują realne problemy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2. Pokolenie X (1965–1980)</a:t>
            </a:r>
            <a:endParaRPr/>
          </a:p>
        </p:txBody>
      </p:sp>
      <p:sp>
        <p:nvSpPr>
          <p:cNvPr id="190" name="Google Shape;190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Reklamy – jak postrzegają: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Nie lubią przesadnego marketingowego języka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Doceniają humor, ale inteligentny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Skupiają się na użyteczności i rozwiązaniach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Łatwo rozpoznają fałsz – oczekują transparentności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3. Millenialsi (1981–1995)</a:t>
            </a:r>
            <a:endParaRPr/>
          </a:p>
        </p:txBody>
      </p:sp>
      <p:sp>
        <p:nvSpPr>
          <p:cNvPr id="196" name="Google Shape;196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Preferencje zakupowe: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Wrażliwi na etykę marki (ekologia, prawa człowieka)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nowe technologie, zakupy online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Kierują się opiniami innych (recenzje, influencerzy)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Chętnie testują nowe produkty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97" name="Google Shape;197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Styl komunikacji: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Swobodny, emocjonalny, wizualny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Cenią storytelling i komunikację na social media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Preferują dialog, interakcję z marką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3. Millenialsi (1981–1995)</a:t>
            </a:r>
            <a:endParaRPr/>
          </a:p>
        </p:txBody>
      </p:sp>
      <p:sp>
        <p:nvSpPr>
          <p:cNvPr id="203" name="Google Shape;20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Reklamy – jak postrzegają: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Nie lubią nachalnej reklamy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Dobrze reagują na storytelling, kampanie społeczne, inkluzywność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Cenią personalizację i wartości, które marka reprezentuje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marki, które „mają coś do powiedzenia”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4. Pokolenie Z (1996–2010)</a:t>
            </a:r>
            <a:endParaRPr/>
          </a:p>
        </p:txBody>
      </p:sp>
      <p:sp>
        <p:nvSpPr>
          <p:cNvPr id="209" name="Google Shape;209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Preferencje zakupowe: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Cenią szybkość, wygodę, personalizację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marki obecne na TikToku, Instagramie, YouTube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Rzadziej są lojalni – zmieniają marki w zależności od trendów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współtworzyć (user-generated content, co-creation)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10" name="Google Shape;210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Styl komunikacji: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Krótko, dynamicznie, wizualnie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Komunikacja przez memy, gify, emotikony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Nie lubią nudy ani formalności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marki, które „mówią ich językiem”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4. Pokolenie Z (1996–2010)</a:t>
            </a:r>
            <a:endParaRPr/>
          </a:p>
        </p:txBody>
      </p:sp>
      <p:sp>
        <p:nvSpPr>
          <p:cNvPr id="216" name="Google Shape;216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pl-PL"/>
              <a:t>Reklamy – jak postrzegają: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Bardzo wyczuleni na fałsz i manipulację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Lubią reklamy z poczuciem humoru, szybkie, interaktywne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Świetnie rozpoznają „cringe” – nieautentyczną próbę bycia młodzieżową marką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/>
              <a:t>Oczekują, że marka będzie zabierać głos w ważnych sprawach społecznych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xxx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xxx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2025-03-25T00:28:20Z</dcterms:created>
  <dc:creator>Admin Well</dc:creator>
</cp:coreProperties>
</file>