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jYSYV/nNC81fC8VN3w5PPSg5pB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6"/>
  </p:normalViewPr>
  <p:slideViewPr>
    <p:cSldViewPr snapToGrid="0">
      <p:cViewPr varScale="1">
        <p:scale>
          <a:sx n="96" d="100"/>
          <a:sy n="96" d="100"/>
        </p:scale>
        <p:origin x="58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4" Type="http://schemas.openxmlformats.org/officeDocument/2006/relationships/slide" Target="slides/slide2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zawartość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główek sekcji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wa elementy zawartości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ównanie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sty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wartość z podpisem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podpisem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ekst pionowy" type="vertTx">
  <p:cSld name="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pionowy i tekst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zawartość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główek sekcji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wa elementy zawartości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ównanie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sty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wartość z podpisem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podpisem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ekst pionowy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28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pionowy i teks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29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9" name="Google Shape;9;p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09445" y="6105293"/>
            <a:ext cx="1481021" cy="752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86653" y="6211223"/>
            <a:ext cx="5478966" cy="56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6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-11151" y="0"/>
            <a:ext cx="12203151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6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0" y="6138340"/>
            <a:ext cx="12203151" cy="4571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ftr" idx="11"/>
          </p:nvPr>
        </p:nvSpPr>
        <p:spPr>
          <a:xfrm>
            <a:off x="2471853" y="63881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86" name="Google Shape;86;p1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09445" y="6105293"/>
            <a:ext cx="1481021" cy="752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86653" y="6211223"/>
            <a:ext cx="5478966" cy="56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-11151" y="0"/>
            <a:ext cx="12203151" cy="6138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0" y="6138340"/>
            <a:ext cx="12203151" cy="4571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pl-PL"/>
              <a:t>Kod emotek</a:t>
            </a:r>
            <a:endParaRPr/>
          </a:p>
        </p:txBody>
      </p:sp>
      <p:sp>
        <p:nvSpPr>
          <p:cNvPr id="164" name="Google Shape;164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Kiedy i dlaczego używamy emotikonek w pracy?</a:t>
            </a:r>
            <a:endParaRPr/>
          </a:p>
        </p:txBody>
      </p:sp>
      <p:sp>
        <p:nvSpPr>
          <p:cNvPr id="170" name="Google Shape;170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 b="1"/>
              <a:t>Aby wyrazić emocje i ton wypowiedzi</a:t>
            </a:r>
            <a:br>
              <a:rPr lang="pl-PL"/>
            </a:br>
            <a:r>
              <a:rPr lang="pl-PL"/>
              <a:t>Emotikony pomagają złagodzić przekaz, dodać ciepła albo zaznaczyć żart – np.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pl-PL" i="1"/>
              <a:t>	"Świetna robota! 👏"</a:t>
            </a:r>
            <a:br>
              <a:rPr lang="pl-PL"/>
            </a:br>
            <a:r>
              <a:rPr lang="pl-PL"/>
              <a:t>	</a:t>
            </a:r>
            <a:r>
              <a:rPr lang="pl-PL" i="1"/>
              <a:t>"Oj, to było wyzwanie 😅”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 b="1"/>
              <a:t>W celu budowania relacji i zacieśniania więzi</a:t>
            </a:r>
            <a:br>
              <a:rPr lang="pl-PL"/>
            </a:br>
            <a:r>
              <a:rPr lang="pl-PL"/>
              <a:t>Szczególnie w zespołach zdalnych lub międzynarodowych, emotki pomagają budować ludzką atmosferę i pokazać „ludzką twarz” za ekranem.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Kiedy i dlaczego używamy emotikonek w pracy?</a:t>
            </a:r>
            <a:endParaRPr/>
          </a:p>
        </p:txBody>
      </p:sp>
      <p:sp>
        <p:nvSpPr>
          <p:cNvPr id="176" name="Google Shape;176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 b="1"/>
              <a:t>Dla skrócenia i uproszczenia komunikatu</a:t>
            </a:r>
            <a:br>
              <a:rPr lang="pl-PL"/>
            </a:br>
            <a:r>
              <a:rPr lang="pl-PL"/>
              <a:t>Czasem jedna ikona może zastąpić cały komentarz – np. 👍 pod wiadomością oznacza "zatwierdzam" lub "przyjęłam/em do wiadomości”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 b="1"/>
              <a:t>Aby wyrazić wsparcie lub docenienie</a:t>
            </a:r>
            <a:br>
              <a:rPr lang="pl-PL"/>
            </a:br>
            <a:r>
              <a:rPr lang="pl-PL"/>
              <a:t>👏💪❤️ – to szybki sposób na wyrażenie uznania, bez potrzeby pisania długiej wiadomości.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 b="1"/>
              <a:t>Do zaznaczania nastroju, statusu, kontekstu</a:t>
            </a:r>
            <a:br>
              <a:rPr lang="pl-PL"/>
            </a:br>
            <a:r>
              <a:rPr lang="pl-PL"/>
              <a:t>Np. w statusach Slacka/Teamsa: 🧠 deep work, 🚫 nie przeszkadzać, 🏡 praca z domu.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Kiedy lepiej unikać emotikonek:</a:t>
            </a:r>
            <a:endParaRPr/>
          </a:p>
        </p:txBody>
      </p:sp>
      <p:sp>
        <p:nvSpPr>
          <p:cNvPr id="182" name="Google Shape;182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 b="1"/>
              <a:t>W oficjalnej, formalnej komunikacji (np. do klientów, zarządu, urzędów)</a:t>
            </a:r>
            <a:br>
              <a:rPr lang="pl-PL"/>
            </a:br>
            <a:r>
              <a:rPr lang="pl-PL"/>
              <a:t>Chyba że kultura organizacyjna wyraźnie na to pozwala.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 b="1"/>
              <a:t>W sytuacjach trudnych, poważnych lub konfliktowych</a:t>
            </a:r>
            <a:br>
              <a:rPr lang="pl-PL"/>
            </a:br>
            <a:r>
              <a:rPr lang="pl-PL"/>
              <a:t>Np. feedback negatywny, zwolnienia, problemy zespołowe – emotki mogą zabrzmieć nieprofesjonalnie lub zbagatelizować sprawę.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l-PL" b="1"/>
              <a:t>Gdy nie znasz dobrze odbiorcy</a:t>
            </a:r>
            <a:br>
              <a:rPr lang="pl-PL"/>
            </a:br>
            <a:r>
              <a:rPr lang="pl-PL"/>
              <a:t>Szczególnie w komunikacji międzykulturowej – niektóre emotikony mogą być źle zrozumiane.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Przygotuj ukryte wiadomości z emotikonek</a:t>
            </a:r>
            <a:endParaRPr/>
          </a:p>
        </p:txBody>
      </p:sp>
      <p:pic>
        <p:nvPicPr>
          <p:cNvPr id="188" name="Google Shape;188;p5" descr="Blisko 100 emotek, które obrazują spektrum emocji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39911" y="1825625"/>
            <a:ext cx="5451400" cy="4099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xxx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xxx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</Words>
  <Application>Microsoft Office PowerPoint</Application>
  <PresentationFormat>Panoramiczny</PresentationFormat>
  <Paragraphs>14</Paragraphs>
  <Slides>5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5</vt:i4>
      </vt:variant>
    </vt:vector>
  </HeadingPairs>
  <TitlesOfParts>
    <vt:vector size="9" baseType="lpstr">
      <vt:lpstr>Arial</vt:lpstr>
      <vt:lpstr>Calibri</vt:lpstr>
      <vt:lpstr>xxx</vt:lpstr>
      <vt:lpstr>1_xxx</vt:lpstr>
      <vt:lpstr>Kod emotek</vt:lpstr>
      <vt:lpstr>Kiedy i dlaczego używamy emotikonek w pracy?</vt:lpstr>
      <vt:lpstr>Kiedy i dlaczego używamy emotikonek w pracy?</vt:lpstr>
      <vt:lpstr>Kiedy lepiej unikać emotikonek:</vt:lpstr>
      <vt:lpstr>Przygotuj ukryte wiadomości z emotikonek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47) Kod Emotek</dc:title>
  <dc:creator>Admin Well</dc:creator>
  <cp:lastModifiedBy>Rafał Lis</cp:lastModifiedBy>
  <cp:revision>3</cp:revision>
  <dcterms:created xsi:type="dcterms:W3CDTF">2025-03-25T00:28:20Z</dcterms:created>
  <dcterms:modified xsi:type="dcterms:W3CDTF">2025-12-17T07:46:01Z</dcterms:modified>
</cp:coreProperties>
</file>