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sldIdLst>
    <p:sldId id="258" r:id="rId3"/>
    <p:sldId id="302" r:id="rId4"/>
    <p:sldId id="291" r:id="rId5"/>
    <p:sldId id="292" r:id="rId6"/>
    <p:sldId id="293" r:id="rId7"/>
    <p:sldId id="294" r:id="rId8"/>
    <p:sldId id="295" r:id="rId9"/>
    <p:sldId id="296" r:id="rId10"/>
    <p:sldId id="297" r:id="rId11"/>
    <p:sldId id="298" r:id="rId12"/>
    <p:sldId id="299" r:id="rId13"/>
    <p:sldId id="300" r:id="rId14"/>
    <p:sldId id="301" r:id="rId15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5859"/>
  </p:normalViewPr>
  <p:slideViewPr>
    <p:cSldViewPr snapToGrid="0">
      <p:cViewPr varScale="1">
        <p:scale>
          <a:sx n="114" d="100"/>
          <a:sy n="114" d="100"/>
        </p:scale>
        <p:origin x="47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ransferhub.pl/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73B06AB-E278-A26B-3988-C895FEBEC7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CA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4A5B34D4-A34A-8F2E-F538-FD9A7328B6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21927" y="4404751"/>
            <a:ext cx="8948145" cy="919976"/>
          </a:xfrm>
          <a:prstGeom prst="rect">
            <a:avLst/>
          </a:prstGeom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C399E98C-02E7-B535-168F-442B6A7FD2F8}"/>
              </a:ext>
            </a:extLst>
          </p:cNvPr>
          <p:cNvSpPr txBox="1"/>
          <p:nvPr userDrawn="1"/>
        </p:nvSpPr>
        <p:spPr>
          <a:xfrm>
            <a:off x="2037882" y="3973880"/>
            <a:ext cx="76190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Innowacja została opracowana w Inkubatorze </a:t>
            </a:r>
            <a:r>
              <a:rPr lang="pl-PL" dirty="0" err="1"/>
              <a:t>TransferHUB</a:t>
            </a:r>
            <a:r>
              <a:rPr lang="pl-PL" dirty="0"/>
              <a:t>, </a:t>
            </a:r>
            <a:r>
              <a:rPr lang="pl-PL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www.transferhub.pl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05860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F890888-75D4-4272-5DA4-C9CB58499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7D9CD98-B30E-B44E-6F3C-F8EC6F9127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B22256C-C2CE-D710-23DE-E4902CA9AD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2025-09-09</a:t>
            </a:fld>
            <a:endParaRPr lang="en-CA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497D704-A5F9-F303-2B00-4222B99C8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93613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286AAC2-E7A1-F7E8-334B-0C3A21251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52EA9E1-A131-653A-F16E-F666EC3458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DA6B71D-F193-BEE0-E160-8E358DD784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2025-09-09</a:t>
            </a:fld>
            <a:endParaRPr lang="en-CA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3A24754-BBDF-E98F-47DB-760348EBB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47CFFEB-729F-1F3C-6007-01A273306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92234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84D130D-37B8-02D8-D2C0-88747F2ED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EB0230D-52E5-1FD8-B893-4B68C23AD1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10B0F71-0FB2-947F-176E-F932986182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9B50828-7D72-D8F4-8FF3-D251BAEC0BA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2025-09-09</a:t>
            </a:fld>
            <a:endParaRPr lang="en-CA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0B1ABCAB-B5F2-EACD-4F7D-19D463775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1D24622A-C59D-0449-4108-A974C8246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0920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0E4B92E-9B45-0BB5-017E-CA1515E65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957A935-B636-7EBC-CB8B-1470F1B8BA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9115D83-A34E-413D-A903-0C75A8E2EE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8142A3A5-A178-F147-524B-B1F3D8C143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1B1462F0-0B3A-F211-FD85-513FAAED71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B818F451-9CDE-4E71-1638-72CD1D6B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2025-09-09</a:t>
            </a:fld>
            <a:endParaRPr lang="en-CA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FE85C61A-36B9-EED4-21FD-89662BC16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2BA659D-17CE-E6CC-F6A2-49BD00310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625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D80429B-F355-B924-118B-586379691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5215A9AE-5DE7-0F5D-FF5A-EDEF9DFBBAC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2025-09-09</a:t>
            </a:fld>
            <a:endParaRPr lang="en-CA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9AC4A5B5-C82B-F254-C952-49965FEC0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524E857E-0C43-E169-F1BC-6CE5D3585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65465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5429B6D9-3CC1-85C3-013C-0CF709B20B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2025-09-09</a:t>
            </a:fld>
            <a:endParaRPr lang="en-CA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CC69F5C9-7C89-5F6D-00E3-F7C62BD0E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82748E0-78BA-920D-C2B1-7B060DF2B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62739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4787344-2BA2-58FC-2EB7-602F7C8C7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DEE5FE6-83CF-7FCF-6EF5-4DFF342EEA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D427A8C-AD3E-9F18-2F07-1AFD42336E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BE20FB0-8124-68CF-D9FB-14139A2047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2025-09-09</a:t>
            </a:fld>
            <a:endParaRPr lang="en-CA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4328DA8-9F9A-F962-8298-1DBFAA836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83FD155F-C19D-ECB6-3FFB-5277ED00E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32645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EAF5FFC-FB3A-2DEE-B754-AB2F9353A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1ADE2D2A-4B8E-0C36-C47D-6DBAF1351D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11B92970-2F0A-6DAC-7B15-8FCBA75308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FC2A42E-43FC-5A95-B13A-95FCE0A315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2025-09-09</a:t>
            </a:fld>
            <a:endParaRPr lang="en-CA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88120446-5440-78A5-38EE-B767687C7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A4BD6AA-A4F8-741B-BCD2-22A23B4DE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85978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62239CF-02AD-E511-1DDF-3AE1A9C95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89F21A2E-318E-6451-C420-02F19DAFB5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0E80885-8147-2C36-170B-DD45BABE897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2025-09-09</a:t>
            </a:fld>
            <a:endParaRPr lang="en-CA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4C3D6B9-E9B0-97FD-9962-B6DDF887A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B0F974C-A5CD-11BD-E300-DF734A309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28746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1F560C21-6AFB-DF54-121A-7593CD494F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65EEA158-53E0-C345-ABF6-D874E4138D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8E95A4D-B714-9E60-53A0-9B242B2C14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2025-09-09</a:t>
            </a:fld>
            <a:endParaRPr lang="en-CA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0580633-5025-F66A-BEAE-82C24934B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01A2026-0927-44B6-4DC5-F6DCFDF13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711630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CD0A1A1-FE50-6F7B-09B7-3841AD343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143648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73B06AB-E278-A26B-3988-C895FEBEC7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102AF699-3292-E662-5AB6-C5330E5908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CA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41EE401-0688-B5AC-6CD7-A8D2508E69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2025-09-09</a:t>
            </a:fld>
            <a:endParaRPr lang="en-CA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C276B7B-BB1A-8F13-C598-0F9BD7459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877F7B5-FBD3-B53E-9284-F1430F7C4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159062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F890888-75D4-4272-5DA4-C9CB58499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7D9CD98-B30E-B44E-6F3C-F8EC6F9127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B22256C-C2CE-D710-23DE-E4902CA9AD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2025-09-09</a:t>
            </a:fld>
            <a:endParaRPr lang="en-CA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B02E26B-E453-68DE-93EA-3E005A606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497D704-A5F9-F303-2B00-4222B99C8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780228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286AAC2-E7A1-F7E8-334B-0C3A21251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52EA9E1-A131-653A-F16E-F666EC3458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DA6B71D-F193-BEE0-E160-8E358DD784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2025-09-09</a:t>
            </a:fld>
            <a:endParaRPr lang="en-CA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3A24754-BBDF-E98F-47DB-760348EBB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47CFFEB-729F-1F3C-6007-01A273306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313715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84D130D-37B8-02D8-D2C0-88747F2ED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EB0230D-52E5-1FD8-B893-4B68C23AD1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10B0F71-0FB2-947F-176E-F932986182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9B50828-7D72-D8F4-8FF3-D251BAEC0BA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2025-09-09</a:t>
            </a:fld>
            <a:endParaRPr lang="en-CA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0B1ABCAB-B5F2-EACD-4F7D-19D463775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1D24622A-C59D-0449-4108-A974C8246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229933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0E4B92E-9B45-0BB5-017E-CA1515E65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957A935-B636-7EBC-CB8B-1470F1B8BA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9115D83-A34E-413D-A903-0C75A8E2EE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8142A3A5-A178-F147-524B-B1F3D8C143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1B1462F0-0B3A-F211-FD85-513FAAED71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B818F451-9CDE-4E71-1638-72CD1D6B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2025-09-09</a:t>
            </a:fld>
            <a:endParaRPr lang="en-CA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FE85C61A-36B9-EED4-21FD-89662BC16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2BA659D-17CE-E6CC-F6A2-49BD00310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795217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D80429B-F355-B924-118B-586379691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5215A9AE-5DE7-0F5D-FF5A-EDEF9DFBBAC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2025-09-09</a:t>
            </a:fld>
            <a:endParaRPr lang="en-CA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9AC4A5B5-C82B-F254-C952-49965FEC0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524E857E-0C43-E169-F1BC-6CE5D3585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53763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5429B6D9-3CC1-85C3-013C-0CF709B20B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2025-09-09</a:t>
            </a:fld>
            <a:endParaRPr lang="en-CA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CC69F5C9-7C89-5F6D-00E3-F7C62BD0E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82748E0-78BA-920D-C2B1-7B060DF2B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946710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4787344-2BA2-58FC-2EB7-602F7C8C7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DEE5FE6-83CF-7FCF-6EF5-4DFF342EEA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D427A8C-AD3E-9F18-2F07-1AFD42336E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BE20FB0-8124-68CF-D9FB-14139A2047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2025-09-09</a:t>
            </a:fld>
            <a:endParaRPr lang="en-CA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4328DA8-9F9A-F962-8298-1DBFAA836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83FD155F-C19D-ECB6-3FFB-5277ED00E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749819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EAF5FFC-FB3A-2DEE-B754-AB2F9353A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1ADE2D2A-4B8E-0C36-C47D-6DBAF1351D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11B92970-2F0A-6DAC-7B15-8FCBA75308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FC2A42E-43FC-5A95-B13A-95FCE0A315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2025-09-09</a:t>
            </a:fld>
            <a:endParaRPr lang="en-CA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88120446-5440-78A5-38EE-B767687C7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A4BD6AA-A4F8-741B-BCD2-22A23B4DE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710896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62239CF-02AD-E511-1DDF-3AE1A9C95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89F21A2E-318E-6451-C420-02F19DAFB5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0E80885-8147-2C36-170B-DD45BABE897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2025-09-09</a:t>
            </a:fld>
            <a:endParaRPr lang="en-CA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4C3D6B9-E9B0-97FD-9962-B6DDF887A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B0F974C-A5CD-11BD-E300-DF734A309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932463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1F560C21-6AFB-DF54-121A-7593CD494F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65EEA158-53E0-C345-ABF6-D874E4138D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8E95A4D-B714-9E60-53A0-9B242B2C14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2025-09-09</a:t>
            </a:fld>
            <a:endParaRPr lang="en-CA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0580633-5025-F66A-BEAE-82C24934B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01A2026-0927-44B6-4DC5-F6DCFDF13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51618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6E963BAF-EB5D-78DF-75F8-3F77359DB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A11FD7F-8784-A27D-53AA-61CD75054A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46D66FE-FDB2-8467-3F86-0FF662DCFE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36077" y="3510636"/>
            <a:ext cx="64147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1"/>
                </a:solidFill>
              </a:defRPr>
            </a:lvl1pPr>
          </a:lstStyle>
          <a:p>
            <a:endParaRPr lang="en-CA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137B8796-ADDD-4C40-7263-07D7875AA606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609445" y="6105293"/>
            <a:ext cx="1481021" cy="752707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B1026FC6-D914-CA12-3A1E-03D6E3EF4F54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-11151" y="0"/>
            <a:ext cx="12203151" cy="365125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2570F126-8A7B-12D9-FC47-7078F3A6CC56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0" y="6138340"/>
            <a:ext cx="12203151" cy="4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995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6E963BAF-EB5D-78DF-75F8-3F77359DB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A11FD7F-8784-A27D-53AA-61CD75054A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137B8796-ADDD-4C40-7263-07D7875AA606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609445" y="6105293"/>
            <a:ext cx="1481021" cy="752707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B1026FC6-D914-CA12-3A1E-03D6E3EF4F5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-11151" y="0"/>
            <a:ext cx="12203151" cy="6138340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2570F126-8A7B-12D9-FC47-7078F3A6CC56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6138340"/>
            <a:ext cx="12203151" cy="4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473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82FBCA8C-2DEE-37EA-0D3A-A0053E5673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sz="6000" b="1" dirty="0"/>
              <a:t>Kierowane rysowanie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3712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1136BA62-5272-F9AC-3654-DA225EC40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61555"/>
            <a:ext cx="4982737" cy="1325563"/>
          </a:xfrm>
        </p:spPr>
        <p:txBody>
          <a:bodyPr>
            <a:normAutofit fontScale="90000"/>
          </a:bodyPr>
          <a:lstStyle/>
          <a:p>
            <a:r>
              <a:rPr lang="pl-PL" sz="6000" b="1" dirty="0"/>
              <a:t>Bidon na wodę </a:t>
            </a:r>
            <a:br>
              <a:rPr lang="pl-PL" sz="6000" b="1" dirty="0"/>
            </a:br>
            <a:r>
              <a:rPr lang="pl-PL" sz="6000" b="1" dirty="0"/>
              <a:t>z filtrem</a:t>
            </a:r>
            <a:endParaRPr lang="en-CA" sz="6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B290C614-93B7-4653-4C1F-9DFFF2F32C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8888" y="832698"/>
            <a:ext cx="4884614" cy="4902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3432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1136BA62-5272-F9AC-3654-DA225EC40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61555"/>
            <a:ext cx="4982737" cy="1325563"/>
          </a:xfrm>
        </p:spPr>
        <p:txBody>
          <a:bodyPr>
            <a:normAutofit/>
          </a:bodyPr>
          <a:lstStyle/>
          <a:p>
            <a:r>
              <a:rPr lang="pl-PL" sz="6000" b="1" dirty="0"/>
              <a:t>Budzik</a:t>
            </a:r>
            <a:endParaRPr lang="en-CA" sz="6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66A56AB4-D1D1-A9FE-A60B-C915398881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7094" y="928421"/>
            <a:ext cx="4982737" cy="5001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074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1136BA62-5272-F9AC-3654-DA225EC40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61555"/>
            <a:ext cx="4982737" cy="1325563"/>
          </a:xfrm>
        </p:spPr>
        <p:txBody>
          <a:bodyPr>
            <a:normAutofit/>
          </a:bodyPr>
          <a:lstStyle/>
          <a:p>
            <a:r>
              <a:rPr lang="pl-PL" sz="6000" b="1" dirty="0" err="1"/>
              <a:t>Discman</a:t>
            </a:r>
            <a:endParaRPr lang="en-CA" sz="6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42D999FB-1FC3-6B0B-266C-0134429C51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0908" y="818362"/>
            <a:ext cx="4892048" cy="4910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5463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1136BA62-5272-F9AC-3654-DA225EC40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61555"/>
            <a:ext cx="4982737" cy="1325563"/>
          </a:xfrm>
        </p:spPr>
        <p:txBody>
          <a:bodyPr>
            <a:normAutofit/>
          </a:bodyPr>
          <a:lstStyle/>
          <a:p>
            <a:r>
              <a:rPr lang="pl-PL" sz="6000" b="1" dirty="0"/>
              <a:t>Drukarka 3D</a:t>
            </a:r>
            <a:endParaRPr lang="en-CA" sz="6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4B4DEF8E-CDDA-74EF-CB09-3DAE65A168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1630" y="979400"/>
            <a:ext cx="4434848" cy="4451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0281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1136BA62-5272-F9AC-3654-DA225EC40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61555"/>
            <a:ext cx="4982737" cy="1325563"/>
          </a:xfrm>
        </p:spPr>
        <p:txBody>
          <a:bodyPr>
            <a:normAutofit fontScale="90000"/>
          </a:bodyPr>
          <a:lstStyle/>
          <a:p>
            <a:r>
              <a:rPr lang="pl-PL" sz="6000" b="1" dirty="0"/>
              <a:t>Kaseta magnetofonowa</a:t>
            </a:r>
            <a:endParaRPr lang="en-CA" sz="6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61501D7F-B5D9-8406-86A5-3244AC2206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1766" y="698269"/>
            <a:ext cx="5070468" cy="5089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6037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1136BA62-5272-F9AC-3654-DA225EC40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61555"/>
            <a:ext cx="4982737" cy="1325563"/>
          </a:xfrm>
        </p:spPr>
        <p:txBody>
          <a:bodyPr>
            <a:normAutofit/>
          </a:bodyPr>
          <a:lstStyle/>
          <a:p>
            <a:r>
              <a:rPr lang="pl-PL" sz="6000" b="1" dirty="0"/>
              <a:t>Kaseta VHS</a:t>
            </a:r>
            <a:endParaRPr lang="en-CA" sz="6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A8E6776B-2594-4D41-BBF0-CD226C1407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5513" y="933806"/>
            <a:ext cx="4702477" cy="4719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7666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1136BA62-5272-F9AC-3654-DA225EC40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61555"/>
            <a:ext cx="4982737" cy="1325563"/>
          </a:xfrm>
        </p:spPr>
        <p:txBody>
          <a:bodyPr>
            <a:normAutofit/>
          </a:bodyPr>
          <a:lstStyle/>
          <a:p>
            <a:r>
              <a:rPr lang="pl-PL" sz="6000" b="1" dirty="0"/>
              <a:t>Okulary VR</a:t>
            </a:r>
            <a:endParaRPr lang="en-CA" sz="6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F8709DDA-57A0-2801-B72D-178D7EE891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4430" y="713677"/>
            <a:ext cx="5044007" cy="5062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6853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1136BA62-5272-F9AC-3654-DA225EC40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61555"/>
            <a:ext cx="4982737" cy="1325563"/>
          </a:xfrm>
        </p:spPr>
        <p:txBody>
          <a:bodyPr>
            <a:normAutofit/>
          </a:bodyPr>
          <a:lstStyle/>
          <a:p>
            <a:r>
              <a:rPr lang="pl-PL" sz="6000" b="1" dirty="0"/>
              <a:t>Płyta winylowa</a:t>
            </a:r>
            <a:endParaRPr lang="en-CA" sz="6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78945455-269A-BFBB-2AD9-D268EE7A18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3639" y="818362"/>
            <a:ext cx="4892048" cy="4910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4347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1136BA62-5272-F9AC-3654-DA225EC40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61555"/>
            <a:ext cx="4982737" cy="1325563"/>
          </a:xfrm>
        </p:spPr>
        <p:txBody>
          <a:bodyPr>
            <a:normAutofit/>
          </a:bodyPr>
          <a:lstStyle/>
          <a:p>
            <a:r>
              <a:rPr lang="pl-PL" sz="6000" b="1" dirty="0" err="1"/>
              <a:t>Powerbank</a:t>
            </a:r>
            <a:endParaRPr lang="en-CA" sz="6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C76624EB-D6E5-EDB4-938B-35A6EF7B9C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1337" y="764022"/>
            <a:ext cx="4982737" cy="5001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4862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1136BA62-5272-F9AC-3654-DA225EC40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61555"/>
            <a:ext cx="4982737" cy="1325563"/>
          </a:xfrm>
        </p:spPr>
        <p:txBody>
          <a:bodyPr>
            <a:normAutofit fontScale="90000"/>
          </a:bodyPr>
          <a:lstStyle/>
          <a:p>
            <a:r>
              <a:rPr lang="pl-PL" sz="6000" b="1" dirty="0"/>
              <a:t>Tablet graficzny</a:t>
            </a:r>
            <a:endParaRPr lang="en-CA" sz="6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80E87151-D03C-619C-D49E-930B1B9053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2489" y="681826"/>
            <a:ext cx="4982737" cy="5001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8796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1136BA62-5272-F9AC-3654-DA225EC40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61555"/>
            <a:ext cx="4982737" cy="1325563"/>
          </a:xfrm>
        </p:spPr>
        <p:txBody>
          <a:bodyPr>
            <a:normAutofit fontScale="90000"/>
          </a:bodyPr>
          <a:lstStyle/>
          <a:p>
            <a:r>
              <a:rPr lang="pl-PL" sz="6000" b="1" dirty="0"/>
              <a:t>Telefon z tarczą</a:t>
            </a:r>
            <a:endParaRPr lang="en-CA" sz="6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AFF32A1D-220E-930D-FBB3-74F71ABA29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3211" y="835150"/>
            <a:ext cx="4880897" cy="4898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3051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1136BA62-5272-F9AC-3654-DA225EC40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61555"/>
            <a:ext cx="4982737" cy="1325563"/>
          </a:xfrm>
        </p:spPr>
        <p:txBody>
          <a:bodyPr>
            <a:normAutofit/>
          </a:bodyPr>
          <a:lstStyle/>
          <a:p>
            <a:r>
              <a:rPr lang="pl-PL" sz="6000" b="1" dirty="0"/>
              <a:t>Pager</a:t>
            </a:r>
            <a:endParaRPr lang="en-CA" sz="6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CBD8E6FA-DE5F-9B88-7C1E-CD691350F1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7883" y="775174"/>
            <a:ext cx="4982737" cy="5001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870573"/>
      </p:ext>
    </p:extLst>
  </p:cSld>
  <p:clrMapOvr>
    <a:masterClrMapping/>
  </p:clrMapOvr>
</p:sld>
</file>

<file path=ppt/theme/theme1.xml><?xml version="1.0" encoding="utf-8"?>
<a:theme xmlns:a="http://schemas.openxmlformats.org/drawingml/2006/main" name="xxx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xxx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27</Words>
  <Application>Microsoft Macintosh PowerPoint</Application>
  <PresentationFormat>Panoramiczny</PresentationFormat>
  <Paragraphs>13</Paragraphs>
  <Slides>13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xxx</vt:lpstr>
      <vt:lpstr>1_xxx</vt:lpstr>
      <vt:lpstr>Kierowane rysowanie</vt:lpstr>
      <vt:lpstr>Bidon na wodę  z filtrem</vt:lpstr>
      <vt:lpstr>Budzik</vt:lpstr>
      <vt:lpstr>Discman</vt:lpstr>
      <vt:lpstr>Drukarka 3D</vt:lpstr>
      <vt:lpstr>Kaseta magnetofonowa</vt:lpstr>
      <vt:lpstr>Kaseta VHS</vt:lpstr>
      <vt:lpstr>Okulary VR</vt:lpstr>
      <vt:lpstr>Płyta winylowa</vt:lpstr>
      <vt:lpstr>Powerbank</vt:lpstr>
      <vt:lpstr>Tablet graficzny</vt:lpstr>
      <vt:lpstr>Telefon z tarczą</vt:lpstr>
      <vt:lpstr>Pager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Admin Well</dc:creator>
  <cp:lastModifiedBy>Admin Well</cp:lastModifiedBy>
  <cp:revision>7</cp:revision>
  <dcterms:created xsi:type="dcterms:W3CDTF">2025-03-25T00:28:20Z</dcterms:created>
  <dcterms:modified xsi:type="dcterms:W3CDTF">2025-09-09T16:18:32Z</dcterms:modified>
</cp:coreProperties>
</file>